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6" r:id="rId10"/>
    <p:sldId id="265" r:id="rId11"/>
    <p:sldId id="264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6CF4F3-BE6C-40FB-98B6-FA4FA0DF7F72}" v="13" dt="2021-08-30T07:12:01.8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zno@seznam.cz" userId="b373030696969232" providerId="LiveId" clId="{096CF4F3-BE6C-40FB-98B6-FA4FA0DF7F72}"/>
    <pc:docChg chg="undo custSel addSld modSld">
      <pc:chgData name="brezno@seznam.cz" userId="b373030696969232" providerId="LiveId" clId="{096CF4F3-BE6C-40FB-98B6-FA4FA0DF7F72}" dt="2021-09-15T15:30:24.778" v="7598" actId="20577"/>
      <pc:docMkLst>
        <pc:docMk/>
      </pc:docMkLst>
      <pc:sldChg chg="delSp modSp new mod modClrScheme chgLayout">
        <pc:chgData name="brezno@seznam.cz" userId="b373030696969232" providerId="LiveId" clId="{096CF4F3-BE6C-40FB-98B6-FA4FA0DF7F72}" dt="2021-08-30T06:43:40.533" v="86" actId="255"/>
        <pc:sldMkLst>
          <pc:docMk/>
          <pc:sldMk cId="1699154029" sldId="256"/>
        </pc:sldMkLst>
        <pc:spChg chg="mod ord">
          <ac:chgData name="brezno@seznam.cz" userId="b373030696969232" providerId="LiveId" clId="{096CF4F3-BE6C-40FB-98B6-FA4FA0DF7F72}" dt="2021-08-30T06:43:40.533" v="86" actId="255"/>
          <ac:spMkLst>
            <pc:docMk/>
            <pc:sldMk cId="1699154029" sldId="256"/>
            <ac:spMk id="2" creationId="{3A5F1C6F-1322-4020-A783-60DD5D8DB59A}"/>
          </ac:spMkLst>
        </pc:spChg>
        <pc:spChg chg="del">
          <ac:chgData name="brezno@seznam.cz" userId="b373030696969232" providerId="LiveId" clId="{096CF4F3-BE6C-40FB-98B6-FA4FA0DF7F72}" dt="2021-08-30T06:43:02.514" v="65" actId="700"/>
          <ac:spMkLst>
            <pc:docMk/>
            <pc:sldMk cId="1699154029" sldId="256"/>
            <ac:spMk id="3" creationId="{27C2B4A8-95F8-498C-A7D2-001A3A6416DF}"/>
          </ac:spMkLst>
        </pc:spChg>
      </pc:sldChg>
      <pc:sldChg chg="addSp modSp new mod modClrScheme chgLayout">
        <pc:chgData name="brezno@seznam.cz" userId="b373030696969232" providerId="LiveId" clId="{096CF4F3-BE6C-40FB-98B6-FA4FA0DF7F72}" dt="2021-08-30T06:47:42.196" v="747" actId="20577"/>
        <pc:sldMkLst>
          <pc:docMk/>
          <pc:sldMk cId="167629332" sldId="257"/>
        </pc:sldMkLst>
        <pc:spChg chg="add mod">
          <ac:chgData name="brezno@seznam.cz" userId="b373030696969232" providerId="LiveId" clId="{096CF4F3-BE6C-40FB-98B6-FA4FA0DF7F72}" dt="2021-08-30T06:44:32.723" v="124" actId="113"/>
          <ac:spMkLst>
            <pc:docMk/>
            <pc:sldMk cId="167629332" sldId="257"/>
            <ac:spMk id="2" creationId="{0CB7FBF8-1216-4ADE-B7B8-8DB79970EDBF}"/>
          </ac:spMkLst>
        </pc:spChg>
        <pc:spChg chg="add mod">
          <ac:chgData name="brezno@seznam.cz" userId="b373030696969232" providerId="LiveId" clId="{096CF4F3-BE6C-40FB-98B6-FA4FA0DF7F72}" dt="2021-08-30T06:47:42.196" v="747" actId="20577"/>
          <ac:spMkLst>
            <pc:docMk/>
            <pc:sldMk cId="167629332" sldId="257"/>
            <ac:spMk id="3" creationId="{CE7DF281-9C51-4525-850B-A56E6F286966}"/>
          </ac:spMkLst>
        </pc:spChg>
      </pc:sldChg>
      <pc:sldChg chg="modSp new mod chgLayout">
        <pc:chgData name="brezno@seznam.cz" userId="b373030696969232" providerId="LiveId" clId="{096CF4F3-BE6C-40FB-98B6-FA4FA0DF7F72}" dt="2021-08-30T07:20:19.618" v="3777" actId="20577"/>
        <pc:sldMkLst>
          <pc:docMk/>
          <pc:sldMk cId="2376027652" sldId="258"/>
        </pc:sldMkLst>
        <pc:spChg chg="mod ord">
          <ac:chgData name="brezno@seznam.cz" userId="b373030696969232" providerId="LiveId" clId="{096CF4F3-BE6C-40FB-98B6-FA4FA0DF7F72}" dt="2021-08-30T06:52:04.394" v="1791" actId="700"/>
          <ac:spMkLst>
            <pc:docMk/>
            <pc:sldMk cId="2376027652" sldId="258"/>
            <ac:spMk id="2" creationId="{2CCFE3F7-D7AA-4A44-B54E-F4E55CB34AF3}"/>
          </ac:spMkLst>
        </pc:spChg>
        <pc:spChg chg="mod ord">
          <ac:chgData name="brezno@seznam.cz" userId="b373030696969232" providerId="LiveId" clId="{096CF4F3-BE6C-40FB-98B6-FA4FA0DF7F72}" dt="2021-08-30T07:20:19.618" v="3777" actId="20577"/>
          <ac:spMkLst>
            <pc:docMk/>
            <pc:sldMk cId="2376027652" sldId="258"/>
            <ac:spMk id="3" creationId="{E0648CF9-DF22-4233-BE7E-10EEACD553B7}"/>
          </ac:spMkLst>
        </pc:spChg>
      </pc:sldChg>
      <pc:sldChg chg="modSp new mod">
        <pc:chgData name="brezno@seznam.cz" userId="b373030696969232" providerId="LiveId" clId="{096CF4F3-BE6C-40FB-98B6-FA4FA0DF7F72}" dt="2021-08-30T06:55:06.859" v="2012" actId="1076"/>
        <pc:sldMkLst>
          <pc:docMk/>
          <pc:sldMk cId="3965881279" sldId="259"/>
        </pc:sldMkLst>
        <pc:spChg chg="mod">
          <ac:chgData name="brezno@seznam.cz" userId="b373030696969232" providerId="LiveId" clId="{096CF4F3-BE6C-40FB-98B6-FA4FA0DF7F72}" dt="2021-08-30T06:55:06.859" v="2012" actId="1076"/>
          <ac:spMkLst>
            <pc:docMk/>
            <pc:sldMk cId="3965881279" sldId="259"/>
            <ac:spMk id="2" creationId="{CCCA6048-29AB-4967-BFFC-0C36719FC054}"/>
          </ac:spMkLst>
        </pc:spChg>
        <pc:spChg chg="mod">
          <ac:chgData name="brezno@seznam.cz" userId="b373030696969232" providerId="LiveId" clId="{096CF4F3-BE6C-40FB-98B6-FA4FA0DF7F72}" dt="2021-08-30T06:54:15.393" v="2010" actId="20577"/>
          <ac:spMkLst>
            <pc:docMk/>
            <pc:sldMk cId="3965881279" sldId="259"/>
            <ac:spMk id="3" creationId="{3FCBD82B-5C6D-424C-BBD1-5AF28A5F1EE0}"/>
          </ac:spMkLst>
        </pc:spChg>
      </pc:sldChg>
      <pc:sldChg chg="modSp new mod">
        <pc:chgData name="brezno@seznam.cz" userId="b373030696969232" providerId="LiveId" clId="{096CF4F3-BE6C-40FB-98B6-FA4FA0DF7F72}" dt="2021-09-15T15:30:24.778" v="7598" actId="20577"/>
        <pc:sldMkLst>
          <pc:docMk/>
          <pc:sldMk cId="3931883578" sldId="260"/>
        </pc:sldMkLst>
        <pc:spChg chg="mod">
          <ac:chgData name="brezno@seznam.cz" userId="b373030696969232" providerId="LiveId" clId="{096CF4F3-BE6C-40FB-98B6-FA4FA0DF7F72}" dt="2021-08-30T06:55:17.557" v="2013"/>
          <ac:spMkLst>
            <pc:docMk/>
            <pc:sldMk cId="3931883578" sldId="260"/>
            <ac:spMk id="2" creationId="{1D49962E-81A6-4374-B871-D554BA046C22}"/>
          </ac:spMkLst>
        </pc:spChg>
        <pc:spChg chg="mod">
          <ac:chgData name="brezno@seznam.cz" userId="b373030696969232" providerId="LiveId" clId="{096CF4F3-BE6C-40FB-98B6-FA4FA0DF7F72}" dt="2021-09-15T15:30:24.778" v="7598" actId="20577"/>
          <ac:spMkLst>
            <pc:docMk/>
            <pc:sldMk cId="3931883578" sldId="260"/>
            <ac:spMk id="3" creationId="{826DAB7C-4C5E-4A8A-B945-3961F7572E75}"/>
          </ac:spMkLst>
        </pc:spChg>
      </pc:sldChg>
      <pc:sldChg chg="addSp delSp modSp new mod">
        <pc:chgData name="brezno@seznam.cz" userId="b373030696969232" providerId="LiveId" clId="{096CF4F3-BE6C-40FB-98B6-FA4FA0DF7F72}" dt="2021-08-30T07:19:08.808" v="3742" actId="14100"/>
        <pc:sldMkLst>
          <pc:docMk/>
          <pc:sldMk cId="1063711479" sldId="261"/>
        </pc:sldMkLst>
        <pc:spChg chg="mod">
          <ac:chgData name="brezno@seznam.cz" userId="b373030696969232" providerId="LiveId" clId="{096CF4F3-BE6C-40FB-98B6-FA4FA0DF7F72}" dt="2021-08-30T07:19:00.638" v="3740" actId="255"/>
          <ac:spMkLst>
            <pc:docMk/>
            <pc:sldMk cId="1063711479" sldId="261"/>
            <ac:spMk id="2" creationId="{8F59AFBA-1659-4267-8A38-16B1CDD7C77C}"/>
          </ac:spMkLst>
        </pc:spChg>
        <pc:spChg chg="add del">
          <ac:chgData name="brezno@seznam.cz" userId="b373030696969232" providerId="LiveId" clId="{096CF4F3-BE6C-40FB-98B6-FA4FA0DF7F72}" dt="2021-08-30T07:09:09.658" v="2646" actId="3680"/>
          <ac:spMkLst>
            <pc:docMk/>
            <pc:sldMk cId="1063711479" sldId="261"/>
            <ac:spMk id="3" creationId="{461D44B3-963D-45B3-81DB-899D17AAEADC}"/>
          </ac:spMkLst>
        </pc:spChg>
        <pc:graphicFrameChg chg="add del mod">
          <ac:chgData name="brezno@seznam.cz" userId="b373030696969232" providerId="LiveId" clId="{096CF4F3-BE6C-40FB-98B6-FA4FA0DF7F72}" dt="2021-08-30T07:07:08.446" v="2632"/>
          <ac:graphicFrameMkLst>
            <pc:docMk/>
            <pc:sldMk cId="1063711479" sldId="261"/>
            <ac:graphicFrameMk id="4" creationId="{35D30D42-39F3-461C-9135-842BBB24461D}"/>
          </ac:graphicFrameMkLst>
        </pc:graphicFrameChg>
        <pc:graphicFrameChg chg="add del mod modGraphic">
          <ac:chgData name="brezno@seznam.cz" userId="b373030696969232" providerId="LiveId" clId="{096CF4F3-BE6C-40FB-98B6-FA4FA0DF7F72}" dt="2021-08-30T07:07:47.693" v="2645"/>
          <ac:graphicFrameMkLst>
            <pc:docMk/>
            <pc:sldMk cId="1063711479" sldId="261"/>
            <ac:graphicFrameMk id="5" creationId="{09A7FCF1-306F-49B1-A0A0-DCB4E2926E5D}"/>
          </ac:graphicFrameMkLst>
        </pc:graphicFrameChg>
        <pc:graphicFrameChg chg="add mod ord modGraphic">
          <ac:chgData name="brezno@seznam.cz" userId="b373030696969232" providerId="LiveId" clId="{096CF4F3-BE6C-40FB-98B6-FA4FA0DF7F72}" dt="2021-08-30T07:19:08.808" v="3742" actId="14100"/>
          <ac:graphicFrameMkLst>
            <pc:docMk/>
            <pc:sldMk cId="1063711479" sldId="261"/>
            <ac:graphicFrameMk id="6" creationId="{07C9B0A3-D61A-490B-8ECC-00A71B2F5466}"/>
          </ac:graphicFrameMkLst>
        </pc:graphicFrameChg>
      </pc:sldChg>
      <pc:sldChg chg="modSp new mod">
        <pc:chgData name="brezno@seznam.cz" userId="b373030696969232" providerId="LiveId" clId="{096CF4F3-BE6C-40FB-98B6-FA4FA0DF7F72}" dt="2021-08-30T07:27:35.760" v="4653" actId="20577"/>
        <pc:sldMkLst>
          <pc:docMk/>
          <pc:sldMk cId="3986058355" sldId="262"/>
        </pc:sldMkLst>
        <pc:spChg chg="mod">
          <ac:chgData name="brezno@seznam.cz" userId="b373030696969232" providerId="LiveId" clId="{096CF4F3-BE6C-40FB-98B6-FA4FA0DF7F72}" dt="2021-08-30T07:20:53.711" v="3808" actId="20577"/>
          <ac:spMkLst>
            <pc:docMk/>
            <pc:sldMk cId="3986058355" sldId="262"/>
            <ac:spMk id="2" creationId="{DF439EB1-646F-4446-B3F7-A63C31A5D026}"/>
          </ac:spMkLst>
        </pc:spChg>
        <pc:spChg chg="mod">
          <ac:chgData name="brezno@seznam.cz" userId="b373030696969232" providerId="LiveId" clId="{096CF4F3-BE6C-40FB-98B6-FA4FA0DF7F72}" dt="2021-08-30T07:27:35.760" v="4653" actId="20577"/>
          <ac:spMkLst>
            <pc:docMk/>
            <pc:sldMk cId="3986058355" sldId="262"/>
            <ac:spMk id="3" creationId="{AEE3DC6C-9549-4779-8F42-BCFFF26FD6E7}"/>
          </ac:spMkLst>
        </pc:spChg>
      </pc:sldChg>
      <pc:sldChg chg="modSp new mod">
        <pc:chgData name="brezno@seznam.cz" userId="b373030696969232" providerId="LiveId" clId="{096CF4F3-BE6C-40FB-98B6-FA4FA0DF7F72}" dt="2021-08-30T07:34:22.091" v="5056" actId="113"/>
        <pc:sldMkLst>
          <pc:docMk/>
          <pc:sldMk cId="592647102" sldId="263"/>
        </pc:sldMkLst>
        <pc:spChg chg="mod">
          <ac:chgData name="brezno@seznam.cz" userId="b373030696969232" providerId="LiveId" clId="{096CF4F3-BE6C-40FB-98B6-FA4FA0DF7F72}" dt="2021-08-30T07:28:17.746" v="4655"/>
          <ac:spMkLst>
            <pc:docMk/>
            <pc:sldMk cId="592647102" sldId="263"/>
            <ac:spMk id="2" creationId="{2877287B-9540-45F9-A9E7-B5FF3F6D1556}"/>
          </ac:spMkLst>
        </pc:spChg>
        <pc:spChg chg="mod">
          <ac:chgData name="brezno@seznam.cz" userId="b373030696969232" providerId="LiveId" clId="{096CF4F3-BE6C-40FB-98B6-FA4FA0DF7F72}" dt="2021-08-30T07:34:22.091" v="5056" actId="113"/>
          <ac:spMkLst>
            <pc:docMk/>
            <pc:sldMk cId="592647102" sldId="263"/>
            <ac:spMk id="3" creationId="{23D593AF-BDB8-4CDA-8CE1-44A3FEA0C973}"/>
          </ac:spMkLst>
        </pc:spChg>
      </pc:sldChg>
      <pc:sldChg chg="modSp new mod">
        <pc:chgData name="brezno@seznam.cz" userId="b373030696969232" providerId="LiveId" clId="{096CF4F3-BE6C-40FB-98B6-FA4FA0DF7F72}" dt="2021-09-15T13:56:26.755" v="7462" actId="20577"/>
        <pc:sldMkLst>
          <pc:docMk/>
          <pc:sldMk cId="798976643" sldId="264"/>
        </pc:sldMkLst>
        <pc:spChg chg="mod">
          <ac:chgData name="brezno@seznam.cz" userId="b373030696969232" providerId="LiveId" clId="{096CF4F3-BE6C-40FB-98B6-FA4FA0DF7F72}" dt="2021-08-30T07:37:50.856" v="5304"/>
          <ac:spMkLst>
            <pc:docMk/>
            <pc:sldMk cId="798976643" sldId="264"/>
            <ac:spMk id="2" creationId="{C265E478-D610-4651-A2B9-3F3232A4F8FE}"/>
          </ac:spMkLst>
        </pc:spChg>
        <pc:spChg chg="mod">
          <ac:chgData name="brezno@seznam.cz" userId="b373030696969232" providerId="LiveId" clId="{096CF4F3-BE6C-40FB-98B6-FA4FA0DF7F72}" dt="2021-09-15T13:56:26.755" v="7462" actId="20577"/>
          <ac:spMkLst>
            <pc:docMk/>
            <pc:sldMk cId="798976643" sldId="264"/>
            <ac:spMk id="3" creationId="{3F60F273-5F94-4188-8C52-7AE70F4BE32A}"/>
          </ac:spMkLst>
        </pc:spChg>
      </pc:sldChg>
      <pc:sldChg chg="modSp new mod">
        <pc:chgData name="brezno@seznam.cz" userId="b373030696969232" providerId="LiveId" clId="{096CF4F3-BE6C-40FB-98B6-FA4FA0DF7F72}" dt="2021-08-31T11:53:54.723" v="6207" actId="20577"/>
        <pc:sldMkLst>
          <pc:docMk/>
          <pc:sldMk cId="2949355565" sldId="265"/>
        </pc:sldMkLst>
        <pc:spChg chg="mod">
          <ac:chgData name="brezno@seznam.cz" userId="b373030696969232" providerId="LiveId" clId="{096CF4F3-BE6C-40FB-98B6-FA4FA0DF7F72}" dt="2021-08-30T07:46:59.753" v="5402" actId="20577"/>
          <ac:spMkLst>
            <pc:docMk/>
            <pc:sldMk cId="2949355565" sldId="265"/>
            <ac:spMk id="2" creationId="{7E1A8435-5B13-4E4F-98FD-D1EF7613135A}"/>
          </ac:spMkLst>
        </pc:spChg>
        <pc:spChg chg="mod">
          <ac:chgData name="brezno@seznam.cz" userId="b373030696969232" providerId="LiveId" clId="{096CF4F3-BE6C-40FB-98B6-FA4FA0DF7F72}" dt="2021-08-31T11:53:54.723" v="6207" actId="20577"/>
          <ac:spMkLst>
            <pc:docMk/>
            <pc:sldMk cId="2949355565" sldId="265"/>
            <ac:spMk id="3" creationId="{C49F6656-3AD9-49D2-83C1-0DB91B5FB4BE}"/>
          </ac:spMkLst>
        </pc:spChg>
      </pc:sldChg>
      <pc:sldChg chg="modSp new mod">
        <pc:chgData name="brezno@seznam.cz" userId="b373030696969232" providerId="LiveId" clId="{096CF4F3-BE6C-40FB-98B6-FA4FA0DF7F72}" dt="2021-09-13T10:32:01.375" v="7417" actId="20577"/>
        <pc:sldMkLst>
          <pc:docMk/>
          <pc:sldMk cId="1874854180" sldId="266"/>
        </pc:sldMkLst>
        <pc:spChg chg="mod">
          <ac:chgData name="brezno@seznam.cz" userId="b373030696969232" providerId="LiveId" clId="{096CF4F3-BE6C-40FB-98B6-FA4FA0DF7F72}" dt="2021-09-13T10:25:10.221" v="6551" actId="20577"/>
          <ac:spMkLst>
            <pc:docMk/>
            <pc:sldMk cId="1874854180" sldId="266"/>
            <ac:spMk id="2" creationId="{DF4E6C37-CDAC-4F87-9546-8B595FB402A2}"/>
          </ac:spMkLst>
        </pc:spChg>
        <pc:spChg chg="mod">
          <ac:chgData name="brezno@seznam.cz" userId="b373030696969232" providerId="LiveId" clId="{096CF4F3-BE6C-40FB-98B6-FA4FA0DF7F72}" dt="2021-09-13T10:32:01.375" v="7417" actId="20577"/>
          <ac:spMkLst>
            <pc:docMk/>
            <pc:sldMk cId="1874854180" sldId="266"/>
            <ac:spMk id="3" creationId="{8BB404C9-93ED-4766-9EC6-AB0F85A8BB2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03FCE9-8FF3-4584-8AFE-7FD55EB3B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C9726D-2F29-4171-A745-047869242E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D2A74E-CDFE-47D4-8BB7-EB1F3FB84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9F1-2BD8-4F95-A8A6-6AEE914E5716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B2944C-773F-4214-B0D1-2CE4AF42A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BA83E7-06ED-44BD-B1DC-978A6FC2B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7E9F-8CA7-4E2B-B16F-FEE76CAE8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409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0072D4-2EB6-4D2B-B9FE-078B00F14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7F3EB07-0D58-4CB2-8243-9F499F349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77AB16-74B9-4B66-B233-B8557BBDD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9F1-2BD8-4F95-A8A6-6AEE914E5716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1E33DD-91CE-45BC-8BA4-18938A1AC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77DAC6-1C20-41CB-9619-B6A43FAF5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7E9F-8CA7-4E2B-B16F-FEE76CAE8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679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7BBEB28-77F4-480E-85E3-BD29936253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ED85E2C-FBC8-460B-BBD2-0FE8425969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C21CE8-3E60-4AEF-A927-16C40365B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9F1-2BD8-4F95-A8A6-6AEE914E5716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D8330C-A51B-4840-A717-FF3770CDD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68A03E-BF1E-492A-9CFB-FC1234678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7E9F-8CA7-4E2B-B16F-FEE76CAE8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237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85E26-C189-49CB-BE83-077E61A4B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ABF40C-D607-4C9C-8581-20151DC27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173D09-FA14-41DF-BAF8-BF00E6A93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9F1-2BD8-4F95-A8A6-6AEE914E5716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08BB14-4F9F-4930-970B-645EBBA67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81B47D-1023-4799-A3C9-8438EBE07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7E9F-8CA7-4E2B-B16F-FEE76CAE8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88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3215AD-F568-4890-8759-0F564411D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B8C75A-2EE4-49B9-A812-4C9D91BC3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5D8205-B65C-444D-AA5F-EB3DE073B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9F1-2BD8-4F95-A8A6-6AEE914E5716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658E29-4BA3-448E-91D3-8CB963FD5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FEB47F-A767-4B53-9974-783E0019E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7E9F-8CA7-4E2B-B16F-FEE76CAE8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797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915EE7-2E2F-459A-926A-6838B387B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3AD965-65CD-45D2-83C2-5BFF1174F0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E9E6345-6362-440E-B5FE-CD603E576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B00702-1F8D-4A8D-98FE-804D9D227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9F1-2BD8-4F95-A8A6-6AEE914E5716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EABC9DA-6237-4D61-9D3B-FB0E573AA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8FD321-8BD2-468F-9338-74386A5C5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7E9F-8CA7-4E2B-B16F-FEE76CAE8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818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2FCB0-1CB3-4BDC-8F62-962BB7877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168375-773C-4542-B4F4-0046341CB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EE38B1B-C9EE-4237-A2C2-2E886D596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45F052E-AE34-4F16-A2D4-0704E159E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4842AC5-77A7-44BC-92B5-1E5EBC07E5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7098ECD-FFC5-43E3-859D-775ECAFF7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9F1-2BD8-4F95-A8A6-6AEE914E5716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AFF5406-633B-4CF1-9215-827F2291F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11087C2-0EF2-41AE-AE3A-3A32CB180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7E9F-8CA7-4E2B-B16F-FEE76CAE8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54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D78276-B99D-4590-BDD1-3D74F8BBE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51E6DC-B97B-4359-A85B-EFF98148C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9F1-2BD8-4F95-A8A6-6AEE914E5716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D14E6A5-F870-47A2-B185-0084A6974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6655910-45BC-43EF-8A3D-3EC83034F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7E9F-8CA7-4E2B-B16F-FEE76CAE8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36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04818E4-E08D-4DA8-AE20-5CC08A407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9F1-2BD8-4F95-A8A6-6AEE914E5716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83FAC48-F1EA-48A4-AE0F-D38DD3F5D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F7F3F7-5335-41EB-B459-0067C95A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7E9F-8CA7-4E2B-B16F-FEE76CAE8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041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16D81-1985-4EAE-94B5-6A4FAC5BF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DDC52F-86A0-4FDB-BBF1-3E0A18C86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82EBC2B-56DC-4093-8E88-2174A9419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E37FD0-6F1E-4FA1-AF8F-4C3745BD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9F1-2BD8-4F95-A8A6-6AEE914E5716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4E645D-16E1-4856-BAEF-E12ED8219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D9013B-96CE-405F-B1F5-6690206AA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7E9F-8CA7-4E2B-B16F-FEE76CAE8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29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6CCAC1-3031-4CB2-AB72-FA52F64E3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B501B9A-582B-40B6-BC93-2135595871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40BA3A6-8473-4BFC-844D-E5B4AF4A40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A53403-7E15-4E08-965A-6DE66F35B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9F1-2BD8-4F95-A8A6-6AEE914E5716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1DA0D6-9EDE-4834-99D2-0D11CD749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7A09E0-7D1C-4F7E-ACE6-899274DB6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7E9F-8CA7-4E2B-B16F-FEE76CAE8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342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734865A-DE3E-451E-A845-E00B25FED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038204-40B8-4F7F-BD00-E6D10BDE9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2878FF-966A-43C2-836D-42540F4F8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099F1-2BD8-4F95-A8A6-6AEE914E5716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C25B87-8D23-4DB9-BC10-066BCD5D3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8EE839-29BA-43B6-87E2-F26EBFD981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87E9F-8CA7-4E2B-B16F-FEE76CAE8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4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5F1C6F-1322-4020-A783-60DD5D8DB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61032"/>
          </a:xfrm>
        </p:spPr>
        <p:txBody>
          <a:bodyPr>
            <a:normAutofit/>
          </a:bodyPr>
          <a:lstStyle/>
          <a:p>
            <a:r>
              <a:rPr lang="cs-CZ" sz="6000" b="1" dirty="0"/>
              <a:t>Provozování kanalizace a ČOV </a:t>
            </a:r>
            <a:br>
              <a:rPr lang="cs-CZ" sz="6000" b="1" dirty="0"/>
            </a:br>
            <a:r>
              <a:rPr lang="cs-CZ" sz="6000" b="1" dirty="0"/>
              <a:t>Březno - Židněves od 1.1.2022</a:t>
            </a:r>
            <a:br>
              <a:rPr lang="cs-CZ" sz="6000" dirty="0"/>
            </a:b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1699154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1A8435-5B13-4E4F-98FD-D1EF76131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Nové znění smlouvy o odvádění a čištění odpadních vod a užívání čerpací stanice kanalizace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F6656-3AD9-49D2-83C1-0DB91B5FB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cs-CZ" dirty="0"/>
              <a:t>Nové znění smlouvy – Městys Březno provozovatel a vlastník</a:t>
            </a:r>
          </a:p>
          <a:p>
            <a:r>
              <a:rPr lang="cs-CZ" dirty="0"/>
              <a:t>Stočné bude fakturováno čtvrtletně z důvodu zvýšení ceny stočného</a:t>
            </a:r>
          </a:p>
          <a:p>
            <a:r>
              <a:rPr lang="cs-CZ" dirty="0"/>
              <a:t>podle ustanovení § 8 odst. 6 zákona o vodovodech a kanalizacích přecházejí závazky z uzavřené smlouvy na právní nástupce vlastníka i provozovatele kanalizace </a:t>
            </a:r>
          </a:p>
          <a:p>
            <a:r>
              <a:rPr lang="cs-CZ" dirty="0"/>
              <a:t>Počáteční stav bude odečten v připojených nemovitostech počátkem ledna 2022 a bude vyhotoven protokol o odečtu.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9355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5E478-D610-4651-A2B9-3F3232A4F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/>
              <a:t>Model „Obec provozuje sama“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60F273-5F94-4188-8C52-7AE70F4BE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Zastupitelstvo vezme na vědomí: </a:t>
            </a:r>
            <a:br>
              <a:rPr lang="cs-CZ" dirty="0"/>
            </a:br>
            <a:r>
              <a:rPr lang="cs-CZ" dirty="0"/>
              <a:t>schválené dokumenty ze strany SFŽP a reálnou cenu stočného za m3</a:t>
            </a:r>
          </a:p>
          <a:p>
            <a:r>
              <a:rPr lang="cs-CZ" dirty="0"/>
              <a:t>Zastupitelstvo pověří p. starostku, aby bez otálení podala žádost o Sociálně únosnou cenu stočného od 1.1.2022 po vyhlášení této ceny SFŽP.</a:t>
            </a:r>
          </a:p>
          <a:p>
            <a:r>
              <a:rPr lang="cs-CZ" dirty="0"/>
              <a:t>Zastupitelstvo pověří p. starostku k podání žádosti o Povolení k provozování kanalizace a ČOV u Krajského úřadu Středočeského kraje. </a:t>
            </a:r>
          </a:p>
          <a:p>
            <a:r>
              <a:rPr lang="cs-CZ" dirty="0"/>
              <a:t>Zastupitelstvo schválí znění smlouvy o odvádění a čištění odpadních vod a užívání čerpací stanice kanalizace  </a:t>
            </a:r>
          </a:p>
          <a:p>
            <a:r>
              <a:rPr lang="cs-CZ" dirty="0"/>
              <a:t>Zastupitelstvo schválí Plán financování obnovy Vodohospodářské infrastruktury od </a:t>
            </a:r>
            <a:r>
              <a:rPr lang="cs-CZ"/>
              <a:t>1.1.2022 </a:t>
            </a:r>
            <a:endParaRPr lang="cs-CZ" dirty="0"/>
          </a:p>
          <a:p>
            <a:r>
              <a:rPr lang="cs-CZ" dirty="0"/>
              <a:t>Zastupitelstvo schválí termín konečného a počátečního odečtu počátkem ledna 2021 – protokol – příloha smlouvy o odvádění odpadních vod…</a:t>
            </a:r>
          </a:p>
        </p:txBody>
      </p:sp>
    </p:spTree>
    <p:extLst>
      <p:ext uri="{BB962C8B-B14F-4D97-AF65-F5344CB8AC3E}">
        <p14:creationId xmlns:p14="http://schemas.microsoft.com/office/powerpoint/2010/main" val="798976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B7FBF8-1216-4ADE-B7B8-8DB79970E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Model „Obec provozuje sama“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7DF281-9C51-4525-850B-A56E6F286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Městys Březno zažádal o dotaci z OP ŽP poskytovatel SFŽP</a:t>
            </a:r>
          </a:p>
          <a:p>
            <a:r>
              <a:rPr lang="cs-CZ" dirty="0"/>
              <a:t>Žádost předpokládala, že bude pro udržitelnost projektu po dobu 10let vodohospodářská infrastruktura provozována formou koncesního řízení s novým provozovatelem dle podmínek poskytovatele dotace.</a:t>
            </a:r>
          </a:p>
          <a:p>
            <a:r>
              <a:rPr lang="cs-CZ" dirty="0"/>
              <a:t>Městys Březno vyhlásil výběrové řízení na provozovatele celkem 3x, do výběrového řízení se díky přísným podmínkám žádný uchazeč nepřihlásil</a:t>
            </a:r>
          </a:p>
          <a:p>
            <a:r>
              <a:rPr lang="cs-CZ" dirty="0"/>
              <a:t>Městys Březno vstoupilo do jednání se SFŽP o změně modelu z oddílného (prostřednictvím provozovatele) na model „Obec provozuje sama“ (prostřednictvím odpovědné osoby)</a:t>
            </a:r>
          </a:p>
        </p:txBody>
      </p:sp>
    </p:spTree>
    <p:extLst>
      <p:ext uri="{BB962C8B-B14F-4D97-AF65-F5344CB8AC3E}">
        <p14:creationId xmlns:p14="http://schemas.microsoft.com/office/powerpoint/2010/main" val="167629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CFE3F7-D7AA-4A44-B54E-F4E55CB34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Model „Obec provozuje sama“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648CF9-DF22-4233-BE7E-10EEACD55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Městys Březno požádá o Povolení na provozování kanalizace a ČOV Krajský úřad Středočeského kraje na své IČ. Podmínkou pro povolení je odpovědná osoba, která musí splnit vzdělání a praxi ve vodohospodářské problematice. </a:t>
            </a:r>
          </a:p>
          <a:p>
            <a:r>
              <a:rPr lang="cs-CZ" dirty="0"/>
              <a:t>Příkazní smlouvu jsme na odpovědnou osobu uzavřeli s technologem Ing. Martinem Fialou, který se na projektu Rozšíření a intenzifikace ČOV podílel jako projektant při přípravě PD a konzultant při stavbě a zkušebním provozu ČOV</a:t>
            </a:r>
          </a:p>
          <a:p>
            <a:r>
              <a:rPr lang="cs-CZ" dirty="0"/>
              <a:t>Městys Březno bude od 1.1.2022 provozovatelem i vlastníkem kanalizace a ČOV. Vedení účetnictví agendy provozování VHI bude formou běžného rozpočtového účtování. Nebudeme žádat o živnostenské oprávnění, a to z důvodu, že nebude z této činnosti generován zisk. </a:t>
            </a:r>
          </a:p>
        </p:txBody>
      </p:sp>
    </p:spTree>
    <p:extLst>
      <p:ext uri="{BB962C8B-B14F-4D97-AF65-F5344CB8AC3E}">
        <p14:creationId xmlns:p14="http://schemas.microsoft.com/office/powerpoint/2010/main" val="2376027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7287B-9540-45F9-A9E7-B5FF3F6D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Model „Obec provozuje sama“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D593AF-BDB8-4CDA-8CE1-44A3FEA0C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b="1" dirty="0"/>
              <a:t>Činnosti, které Městys Březno bude provádět vlastními prostředky a silami:</a:t>
            </a:r>
          </a:p>
          <a:p>
            <a:pPr marL="514350" indent="-514350">
              <a:buAutoNum type="arabicParenR"/>
            </a:pPr>
            <a:r>
              <a:rPr lang="cs-CZ" sz="2000" dirty="0"/>
              <a:t>Obsluha ČOV </a:t>
            </a:r>
          </a:p>
          <a:p>
            <a:pPr marL="514350" indent="-514350">
              <a:buAutoNum type="arabicParenR"/>
            </a:pPr>
            <a:r>
              <a:rPr lang="cs-CZ" sz="2000" dirty="0"/>
              <a:t>Oprava čerpacích šachet</a:t>
            </a:r>
          </a:p>
          <a:p>
            <a:pPr marL="514350" indent="-514350">
              <a:buAutoNum type="arabicParenR"/>
            </a:pPr>
            <a:r>
              <a:rPr lang="cs-CZ" sz="2000" dirty="0"/>
              <a:t>Nákup náhradních dílů</a:t>
            </a:r>
          </a:p>
          <a:p>
            <a:pPr marL="514350" indent="-514350">
              <a:buAutoNum type="arabicParenR"/>
            </a:pPr>
            <a:r>
              <a:rPr lang="cs-CZ" sz="2000" dirty="0"/>
              <a:t>Evidence oprav ČŠ</a:t>
            </a:r>
          </a:p>
          <a:p>
            <a:pPr marL="514350" indent="-514350">
              <a:buAutoNum type="arabicParenR"/>
            </a:pPr>
            <a:r>
              <a:rPr lang="cs-CZ" sz="2000" dirty="0"/>
              <a:t>Fakturace stočného včetně odečtu stavů vodoměrů</a:t>
            </a:r>
          </a:p>
          <a:p>
            <a:pPr marL="514350" indent="-514350">
              <a:buAutoNum type="arabicParenR"/>
            </a:pPr>
            <a:r>
              <a:rPr lang="cs-CZ" sz="2000" dirty="0"/>
              <a:t>Uzavírání smluv</a:t>
            </a:r>
          </a:p>
          <a:p>
            <a:pPr marL="514350" indent="-514350">
              <a:buAutoNum type="arabicParenR"/>
            </a:pPr>
            <a:r>
              <a:rPr lang="cs-CZ" sz="2000" dirty="0"/>
              <a:t>Evidence pohledávek a jejich vymáhání </a:t>
            </a:r>
          </a:p>
          <a:p>
            <a:pPr marL="514350" indent="-514350">
              <a:buAutoNum type="arabicParenR"/>
            </a:pPr>
            <a:r>
              <a:rPr lang="cs-CZ" sz="2000" dirty="0"/>
              <a:t>FOND VHI</a:t>
            </a:r>
          </a:p>
          <a:p>
            <a:pPr marL="514350" indent="-514350">
              <a:buAutoNum type="arabicParenR"/>
            </a:pPr>
            <a:r>
              <a:rPr lang="cs-CZ" sz="2000" dirty="0"/>
              <a:t>Hlášení ISPOP</a:t>
            </a:r>
          </a:p>
          <a:p>
            <a:pPr marL="514350" indent="-514350">
              <a:buAutoNum type="arabicParenR"/>
            </a:pPr>
            <a:r>
              <a:rPr lang="cs-CZ" sz="2000" dirty="0"/>
              <a:t>Provozování kanalizace </a:t>
            </a:r>
          </a:p>
          <a:p>
            <a:pPr marL="514350" indent="-51435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647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CA6048-29AB-4967-BFFC-0C36719FC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41" y="276990"/>
            <a:ext cx="10515600" cy="1325563"/>
          </a:xfrm>
        </p:spPr>
        <p:txBody>
          <a:bodyPr/>
          <a:lstStyle/>
          <a:p>
            <a:r>
              <a:rPr lang="cs-CZ" b="1" dirty="0"/>
              <a:t>Model „Obec provozuje sama“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CBD82B-5C6D-424C-BBD1-5AF28A5F1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změnu modelu byly SFŽP předloženy ke schválení tyto dokumenty:</a:t>
            </a:r>
          </a:p>
          <a:p>
            <a:pPr marL="514350" indent="-514350">
              <a:buAutoNum type="alphaLcParenR"/>
            </a:pPr>
            <a:r>
              <a:rPr lang="cs-CZ" dirty="0"/>
              <a:t>Žádost o změnu modelu s odůvodněním</a:t>
            </a:r>
          </a:p>
          <a:p>
            <a:pPr marL="514350" indent="-514350">
              <a:buAutoNum type="alphaLcParenR"/>
            </a:pPr>
            <a:r>
              <a:rPr lang="cs-CZ" dirty="0"/>
              <a:t>Nástroj udržitelnosti </a:t>
            </a:r>
          </a:p>
          <a:p>
            <a:pPr marL="514350" indent="-514350">
              <a:buAutoNum type="alphaLcParenR"/>
            </a:pPr>
            <a:r>
              <a:rPr lang="cs-CZ" dirty="0"/>
              <a:t>Průvodní zpráva</a:t>
            </a:r>
          </a:p>
          <a:p>
            <a:pPr marL="514350" indent="-514350">
              <a:buAutoNum type="alphaLcParenR"/>
            </a:pPr>
            <a:r>
              <a:rPr lang="cs-CZ" dirty="0"/>
              <a:t>Návrh plánu financování obnovy Vodohospodářské infrastruktury od 1.1.2022 dle nástroje udržitelnosti.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881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9962E-81A6-4374-B871-D554BA046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Model „Obec provozuje sama“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6DAB7C-4C5E-4A8A-B945-3961F7572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Nástroj udržitelnosti je dokumentem, který je závazný pro provozování během udržitelnosti projektu </a:t>
            </a:r>
          </a:p>
          <a:p>
            <a:r>
              <a:rPr lang="cs-CZ" dirty="0"/>
              <a:t>Výpočet reálné ceny stočného dle předpokládaných provozních nákladů a tvorby fondu pro financování obnovy vodohospodářské infrastruktury</a:t>
            </a:r>
          </a:p>
          <a:p>
            <a:r>
              <a:rPr lang="cs-CZ" dirty="0"/>
              <a:t>Městys Březno musí svojí činnosti zachovat řádný provoz kanalizace a ČOV za splnění odvádění odpadních vod z připojených nemovitostí, smlouvou stanovené lhůtě opravit čerpací šachtu na náklady provozovatele a plnit všechny stanovené limity povolením a podmínkami dotace</a:t>
            </a:r>
          </a:p>
          <a:p>
            <a:r>
              <a:rPr lang="cs-CZ" dirty="0"/>
              <a:t>Fond obnovy je Městys Březno povinen tvořit 1.142.000 Kč/ročně – výše odpisů majetku. Hodnota majetku VHI je 88 mil Kč. Fond je tvořen odpisy.</a:t>
            </a:r>
          </a:p>
          <a:p>
            <a:r>
              <a:rPr lang="cs-CZ" dirty="0"/>
              <a:t>Reálné celkové vstupní provozní náklady činí 2.800.120 Kč/ročně</a:t>
            </a:r>
          </a:p>
          <a:p>
            <a:r>
              <a:rPr lang="cs-CZ" dirty="0"/>
              <a:t>Celkové předpokládané příjmy ze stočné činí  3.942.120 Kč/ročně</a:t>
            </a:r>
          </a:p>
          <a:p>
            <a:r>
              <a:rPr lang="cs-CZ" dirty="0"/>
              <a:t>Zvýšení reálné ceny stočného z důvodu tvorby fondu VHI je 21,96 Kč </a:t>
            </a:r>
            <a:r>
              <a:rPr lang="cs-CZ" dirty="0" err="1"/>
              <a:t>včt</a:t>
            </a:r>
            <a:r>
              <a:rPr lang="cs-CZ" dirty="0"/>
              <a:t>. </a:t>
            </a:r>
            <a:r>
              <a:rPr lang="cs-CZ"/>
              <a:t>DPH </a:t>
            </a:r>
            <a:r>
              <a:rPr lang="cs-CZ" dirty="0"/>
              <a:t>(podmínka dotace) </a:t>
            </a:r>
          </a:p>
        </p:txBody>
      </p:sp>
    </p:spTree>
    <p:extLst>
      <p:ext uri="{BB962C8B-B14F-4D97-AF65-F5344CB8AC3E}">
        <p14:creationId xmlns:p14="http://schemas.microsoft.com/office/powerpoint/2010/main" val="3931883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9AFBA-1659-4267-8A38-16B1CDD7C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06904"/>
          </a:xfrm>
        </p:spPr>
        <p:txBody>
          <a:bodyPr>
            <a:noAutofit/>
          </a:bodyPr>
          <a:lstStyle/>
          <a:p>
            <a:r>
              <a:rPr lang="cs-CZ" sz="3500" b="1" dirty="0"/>
              <a:t>Model „Obec provozuje sama“</a:t>
            </a:r>
            <a:endParaRPr lang="cs-CZ" sz="3500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07C9B0A3-D61A-490B-8ECC-00A71B2F54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8655147"/>
              </p:ext>
            </p:extLst>
          </p:nvPr>
        </p:nvGraphicFramePr>
        <p:xfrm>
          <a:off x="605930" y="822207"/>
          <a:ext cx="11096335" cy="5848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9021">
                  <a:extLst>
                    <a:ext uri="{9D8B030D-6E8A-4147-A177-3AD203B41FA5}">
                      <a16:colId xmlns:a16="http://schemas.microsoft.com/office/drawing/2014/main" val="608988086"/>
                    </a:ext>
                  </a:extLst>
                </a:gridCol>
                <a:gridCol w="3733657">
                  <a:extLst>
                    <a:ext uri="{9D8B030D-6E8A-4147-A177-3AD203B41FA5}">
                      <a16:colId xmlns:a16="http://schemas.microsoft.com/office/drawing/2014/main" val="2059555026"/>
                    </a:ext>
                  </a:extLst>
                </a:gridCol>
                <a:gridCol w="3733657">
                  <a:extLst>
                    <a:ext uri="{9D8B030D-6E8A-4147-A177-3AD203B41FA5}">
                      <a16:colId xmlns:a16="http://schemas.microsoft.com/office/drawing/2014/main" val="3688798151"/>
                    </a:ext>
                  </a:extLst>
                </a:gridCol>
              </a:tblGrid>
              <a:tr h="606244">
                <a:tc>
                  <a:txBody>
                    <a:bodyPr/>
                    <a:lstStyle/>
                    <a:p>
                      <a:r>
                        <a:rPr lang="cs-CZ" sz="2000" dirty="0"/>
                        <a:t>Náklady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                             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               poznámka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382963"/>
                  </a:ext>
                </a:extLst>
              </a:tr>
              <a:tr h="346533">
                <a:tc>
                  <a:txBody>
                    <a:bodyPr/>
                    <a:lstStyle/>
                    <a:p>
                      <a:r>
                        <a:rPr lang="cs-CZ" dirty="0"/>
                        <a:t>Pitná voda převzatá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                10.000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Rozpočet současný provozovatel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461693"/>
                  </a:ext>
                </a:extLst>
              </a:tr>
              <a:tr h="346533">
                <a:tc>
                  <a:txBody>
                    <a:bodyPr/>
                    <a:lstStyle/>
                    <a:p>
                      <a:r>
                        <a:rPr lang="cs-CZ" dirty="0"/>
                        <a:t>Chemikálie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                76.000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Rozpočet současný provozovatel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386716"/>
                  </a:ext>
                </a:extLst>
              </a:tr>
              <a:tr h="525945">
                <a:tc>
                  <a:txBody>
                    <a:bodyPr/>
                    <a:lstStyle/>
                    <a:p>
                      <a:r>
                        <a:rPr lang="cs-CZ" dirty="0"/>
                        <a:t>Ostatní materiál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              230.000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 toho 210.000 ND, 20.000 ostatní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448456"/>
                  </a:ext>
                </a:extLst>
              </a:tr>
              <a:tr h="346533">
                <a:tc>
                  <a:txBody>
                    <a:bodyPr/>
                    <a:lstStyle/>
                    <a:p>
                      <a:r>
                        <a:rPr lang="cs-CZ" dirty="0"/>
                        <a:t>Elektrická energie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              320.000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Výpočet dle aktuální spotřeby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031581"/>
                  </a:ext>
                </a:extLst>
              </a:tr>
              <a:tr h="751350">
                <a:tc>
                  <a:txBody>
                    <a:bodyPr/>
                    <a:lstStyle/>
                    <a:p>
                      <a:r>
                        <a:rPr lang="cs-CZ" dirty="0"/>
                        <a:t>Přímé mzdy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              955.000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pracovní smlouvy plný úvazek, DPP na ČŠ, částečný úvazek administrativa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498285"/>
                  </a:ext>
                </a:extLst>
              </a:tr>
              <a:tr h="751350">
                <a:tc>
                  <a:txBody>
                    <a:bodyPr/>
                    <a:lstStyle/>
                    <a:p>
                      <a:r>
                        <a:rPr lang="cs-CZ" dirty="0"/>
                        <a:t>Odpisy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          1.142.000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Výpočet z hodnoty majetku, povinnost tvořit fond ze stočného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397925"/>
                  </a:ext>
                </a:extLst>
              </a:tr>
              <a:tr h="1202159">
                <a:tc>
                  <a:txBody>
                    <a:bodyPr/>
                    <a:lstStyle/>
                    <a:p>
                      <a:r>
                        <a:rPr lang="cs-CZ" dirty="0"/>
                        <a:t>Ostatní provozní náklady externí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             669.120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 toho odpady kaly  250.000, vzorkování 66.000, 100.000 čištění ČŠ tlakovým vozem, repase čerpadel 243.120, evidence majetku 10.000,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681143"/>
                  </a:ext>
                </a:extLst>
              </a:tr>
              <a:tr h="866332">
                <a:tc>
                  <a:txBody>
                    <a:bodyPr/>
                    <a:lstStyle/>
                    <a:p>
                      <a:r>
                        <a:rPr lang="cs-CZ" dirty="0"/>
                        <a:t>Ostatní provozní náklady ve vlastní režii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             192.000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 toho odměna odpovědné osoby, splátka na vozidlo, služební telefony, BOZP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860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711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439EB1-646F-4446-B3F7-A63C31A5D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Reálná cena stočné od 1.1.2022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E3DC6C-9549-4779-8F42-BCFFF26FD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 předpokládaných provozních nákladech a příjmech je reálná výše stočného ve výši 83,40 Kč včetně 10% DPH za m3.</a:t>
            </a:r>
          </a:p>
          <a:p>
            <a:r>
              <a:rPr lang="cs-CZ" dirty="0"/>
              <a:t>Nárůst ceny oproti roku 2021 je o 33,90 Kč/m3</a:t>
            </a:r>
          </a:p>
          <a:p>
            <a:r>
              <a:rPr lang="cs-CZ" dirty="0"/>
              <a:t>Městys Březno požádá SFŽP o možnost uplatnit sociálně únosnou cenu pro rok 2022. Zašle žádost hned po vyhlášení této ceny SFŽP na rok 2022 – předpoklad 10/2021.</a:t>
            </a:r>
          </a:p>
          <a:p>
            <a:r>
              <a:rPr lang="cs-CZ" dirty="0"/>
              <a:t>Sociálně únosná cena pro rok 2021 byla pro Středočeský kraj za obě složky (vodné a stočné) ve výši 128,81 Kč včetně 10% DPH.</a:t>
            </a:r>
          </a:p>
          <a:p>
            <a:r>
              <a:rPr lang="cs-CZ" dirty="0"/>
              <a:t>Vodné je VAK MB a.s. na rok 2021 stanoveno ve výši  55,74 Kč. </a:t>
            </a:r>
          </a:p>
          <a:p>
            <a:r>
              <a:rPr lang="cs-CZ" b="1" dirty="0">
                <a:solidFill>
                  <a:srgbClr val="FF0000"/>
                </a:solidFill>
              </a:rPr>
              <a:t>Cena stočného by tedy byla ve výši 73,07 Kč. Snížení o 10,33 Kč.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6058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4E6C37-CDAC-4F87-9546-8B595FB40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zajištění obsluhy ČOV a kanalizace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B404C9-93ED-4766-9EC6-AB0F85A8B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/>
              <a:t>Bylo provedeno výběrové řízení na pracovní pozici obsluha ČOV a kanalizace a do pracovního poměru byl vybrán na plný úvazek pan David Štěpánek.</a:t>
            </a:r>
          </a:p>
          <a:p>
            <a:r>
              <a:rPr lang="cs-CZ" sz="2500" dirty="0"/>
              <a:t>V prosinci 2021 bude uzavřena pracovní smlouva s p. Zbyňkem Valentou. </a:t>
            </a:r>
            <a:br>
              <a:rPr lang="cs-CZ" sz="2500" dirty="0"/>
            </a:br>
            <a:r>
              <a:rPr lang="cs-CZ" sz="2500" dirty="0"/>
              <a:t>V  prosinci 2021 budou uzavřeny Dohody o provedení práce s panem Václavem Horákem a Davidem </a:t>
            </a:r>
            <a:r>
              <a:rPr lang="cs-CZ" sz="2500" dirty="0" err="1"/>
              <a:t>Velátem</a:t>
            </a:r>
            <a:r>
              <a:rPr lang="cs-CZ" sz="2500" dirty="0"/>
              <a:t> (zastupitelnost při opravách).</a:t>
            </a:r>
          </a:p>
          <a:p>
            <a:r>
              <a:rPr lang="cs-CZ" sz="2500" dirty="0"/>
              <a:t>Tímto personálním obsazením bude zajištěna obsluha ČOV ve spolupráci s technologem a odpovědnou osobou Ing. Martinem Fialou. Dále opravy čerpacích stanic a provozuschopnost tlakové kanalizace. </a:t>
            </a:r>
          </a:p>
          <a:p>
            <a:r>
              <a:rPr lang="cs-CZ" sz="2500" dirty="0"/>
              <a:t>Částečný úvazek bude do systému stočného – referentky úřadu městyse – smluvní vztahy, fakturace, </a:t>
            </a:r>
            <a:r>
              <a:rPr lang="cs-CZ" sz="2500"/>
              <a:t>evidence apod. </a:t>
            </a:r>
            <a:endParaRPr lang="cs-CZ" sz="25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8541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994</Words>
  <Application>Microsoft Office PowerPoint</Application>
  <PresentationFormat>Širokoúhlá obrazovka</PresentationFormat>
  <Paragraphs>91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Provozování kanalizace a ČOV  Březno - Židněves od 1.1.2022 </vt:lpstr>
      <vt:lpstr>Model „Obec provozuje sama“</vt:lpstr>
      <vt:lpstr>Model „Obec provozuje sama“</vt:lpstr>
      <vt:lpstr>Model „Obec provozuje sama“</vt:lpstr>
      <vt:lpstr>Model „Obec provozuje sama“</vt:lpstr>
      <vt:lpstr>Model „Obec provozuje sama“</vt:lpstr>
      <vt:lpstr>Model „Obec provozuje sama“</vt:lpstr>
      <vt:lpstr>Reálná cena stočné od 1.1.2022</vt:lpstr>
      <vt:lpstr>Personální zajištění obsluhy ČOV a kanalizace</vt:lpstr>
      <vt:lpstr>Nové znění smlouvy o odvádění a čištění odpadních vod a užívání čerpací stanice kanalizace</vt:lpstr>
      <vt:lpstr>Model „Obec provozuje sama“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Provozování kanalizace a ČOV  Březno - Židněves od 1.1.2022 </dc:title>
  <dc:creator>Barbora Adamcová</dc:creator>
  <cp:lastModifiedBy>Barbora Adamcová</cp:lastModifiedBy>
  <cp:revision>1</cp:revision>
  <dcterms:created xsi:type="dcterms:W3CDTF">2021-08-30T06:42:28Z</dcterms:created>
  <dcterms:modified xsi:type="dcterms:W3CDTF">2021-10-15T12:53:10Z</dcterms:modified>
</cp:coreProperties>
</file>